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Dosis"/>
      <p:regular r:id="rId35"/>
      <p:bold r:id="rId36"/>
    </p:embeddedFont>
    <p:embeddedFont>
      <p:font typeface="Pontano Sans"/>
      <p:regular r:id="rId37"/>
    </p:embeddedFont>
    <p:embeddedFont>
      <p:font typeface="Oswald"/>
      <p:regular r:id="rId38"/>
      <p:bold r:id="rId39"/>
    </p:embeddedFont>
    <p:embeddedFont>
      <p:font typeface="Dosis ExtraLight"/>
      <p:regular r:id="rId40"/>
      <p:bold r:id="rId41"/>
    </p:embeddedFont>
    <p:embeddedFont>
      <p:font typeface="Comfortaa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osisExtraLight-regular.fntdata"/><Relationship Id="rId20" Type="http://schemas.openxmlformats.org/officeDocument/2006/relationships/slide" Target="slides/slide16.xml"/><Relationship Id="rId42" Type="http://schemas.openxmlformats.org/officeDocument/2006/relationships/font" Target="fonts/Comfortaa-regular.fntdata"/><Relationship Id="rId41" Type="http://schemas.openxmlformats.org/officeDocument/2006/relationships/font" Target="fonts/DosisExtraLight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font" Target="fonts/Comfortaa-bold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Dosis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PontanoSans-regular.fntdata"/><Relationship Id="rId14" Type="http://schemas.openxmlformats.org/officeDocument/2006/relationships/slide" Target="slides/slide10.xml"/><Relationship Id="rId36" Type="http://schemas.openxmlformats.org/officeDocument/2006/relationships/font" Target="fonts/Dosis-bold.fntdata"/><Relationship Id="rId17" Type="http://schemas.openxmlformats.org/officeDocument/2006/relationships/slide" Target="slides/slide13.xml"/><Relationship Id="rId39" Type="http://schemas.openxmlformats.org/officeDocument/2006/relationships/font" Target="fonts/Oswald-bold.fntdata"/><Relationship Id="rId16" Type="http://schemas.openxmlformats.org/officeDocument/2006/relationships/slide" Target="slides/slide12.xml"/><Relationship Id="rId38" Type="http://schemas.openxmlformats.org/officeDocument/2006/relationships/font" Target="fonts/Oswald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647f0b710_1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647f0b710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647f0b710_1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647f0b710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647f0b710_1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647f0b710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647f0b710_1_10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647f0b710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647f0b710_1_1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647f0b710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647f0b710_1_1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647f0b710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647f0b710_1_1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8647f0b710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647f0b710_1_1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647f0b710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647f0b710_1_1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8647f0b710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647f0b710_1_1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8647f0b710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647f0b710_1_1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647f0b710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647f0b710_1_9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8647f0b710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647f0b710_1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647f0b710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647f0b710_1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647f0b710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647f0b710_1_1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647f0b710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647f0b710_1_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8647f0b710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8647f0b710_1_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8647f0b710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647f0b710_1_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647f0b710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8647f0b710_1_7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8647f0b710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8647f0b710_1_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8647f0b710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647f0b710_1_9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647f0b710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647f0b710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647f0b71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647f0b710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647f0b71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647f0b710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647f0b71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647f0b710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647f0b71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647f0b710_1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647f0b710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647f0b710_1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647f0b710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93" cy="5143522"/>
          </a:xfrm>
          <a:custGeom>
            <a:rect b="b" l="l" r="r" t="t"/>
            <a:pathLst>
              <a:path extrusionOk="0" h="53026" w="94269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136135"/>
            <a:ext cx="1085915" cy="1007345"/>
          </a:xfrm>
          <a:custGeom>
            <a:rect b="b" l="l" r="r" t="t"/>
            <a:pathLst>
              <a:path extrusionOk="0" h="10385" w="11195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936023" cy="2500369"/>
          </a:xfrm>
          <a:custGeom>
            <a:rect b="b" l="l" r="r" t="t"/>
            <a:pathLst>
              <a:path extrusionOk="0" h="25777" w="19959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21665" y="0"/>
            <a:ext cx="971649" cy="843027"/>
          </a:xfrm>
          <a:custGeom>
            <a:rect b="b" l="l" r="r" t="t"/>
            <a:pathLst>
              <a:path extrusionOk="0" h="8691" w="10017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 txBox="1"/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with leaves">
  <p:cSld name="BLANK_2">
    <p:bg>
      <p:bgPr>
        <a:solidFill>
          <a:schemeClr val="accen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2"/>
          <p:cNvSpPr/>
          <p:nvPr/>
        </p:nvSpPr>
        <p:spPr>
          <a:xfrm rot="3560713">
            <a:off x="7919979" y="4139908"/>
            <a:ext cx="1129759" cy="685684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2"/>
          <p:cNvSpPr/>
          <p:nvPr/>
        </p:nvSpPr>
        <p:spPr>
          <a:xfrm rot="1619439">
            <a:off x="7518911" y="3963338"/>
            <a:ext cx="440102" cy="657294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2"/>
          <p:cNvSpPr/>
          <p:nvPr/>
        </p:nvSpPr>
        <p:spPr>
          <a:xfrm rot="-5564790">
            <a:off x="1156803" y="211500"/>
            <a:ext cx="672035" cy="536827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2"/>
          <p:cNvSpPr/>
          <p:nvPr/>
        </p:nvSpPr>
        <p:spPr>
          <a:xfrm rot="8585060">
            <a:off x="241104" y="264328"/>
            <a:ext cx="975659" cy="1597185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1B148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background">
  <p:cSld name="BLANK_1">
    <p:bg>
      <p:bgPr>
        <a:solidFill>
          <a:schemeClr val="accent2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3"/>
          <p:cNvSpPr/>
          <p:nvPr/>
        </p:nvSpPr>
        <p:spPr>
          <a:xfrm rot="3560713">
            <a:off x="7919979" y="4139908"/>
            <a:ext cx="1129759" cy="685684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3"/>
          <p:cNvSpPr/>
          <p:nvPr/>
        </p:nvSpPr>
        <p:spPr>
          <a:xfrm rot="1619439">
            <a:off x="7518911" y="3963338"/>
            <a:ext cx="440102" cy="657294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156803" y="211500"/>
            <a:ext cx="672035" cy="536827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3"/>
          <p:cNvSpPr/>
          <p:nvPr/>
        </p:nvSpPr>
        <p:spPr>
          <a:xfrm rot="8585060">
            <a:off x="241104" y="264328"/>
            <a:ext cx="975659" cy="1597185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3954" cy="5143389"/>
          </a:xfrm>
          <a:custGeom>
            <a:rect b="b" l="l" r="r" t="t"/>
            <a:pathLst>
              <a:path extrusionOk="0" h="53026" w="9427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235802" y="2802078"/>
            <a:ext cx="1905613" cy="1255536"/>
          </a:xfrm>
          <a:custGeom>
            <a:rect b="b" l="l" r="r" t="t"/>
            <a:pathLst>
              <a:path extrusionOk="0" h="12944" w="19646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136091"/>
            <a:ext cx="1085984" cy="1007319"/>
          </a:xfrm>
          <a:custGeom>
            <a:rect b="b" l="l" r="r" t="t"/>
            <a:pathLst>
              <a:path extrusionOk="0" h="10385" w="11196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1B148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1936070" cy="2500305"/>
          </a:xfrm>
          <a:custGeom>
            <a:rect b="b" l="l" r="r" t="t"/>
            <a:pathLst>
              <a:path extrusionOk="0" h="25777" w="1996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1B148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21739" y="0"/>
            <a:ext cx="971624" cy="843005"/>
          </a:xfrm>
          <a:custGeom>
            <a:rect b="b" l="l" r="r" t="t"/>
            <a:pathLst>
              <a:path extrusionOk="0" h="8691" w="10017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1B148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680587" y="3914645"/>
            <a:ext cx="1491337" cy="1228764"/>
          </a:xfrm>
          <a:custGeom>
            <a:rect b="b" l="l" r="r" t="t"/>
            <a:pathLst>
              <a:path extrusionOk="0" h="12668" w="15375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 txBox="1"/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5349175" y="3221054"/>
            <a:ext cx="3108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9144093" cy="5143522"/>
          </a:xfrm>
          <a:custGeom>
            <a:rect b="b" l="l" r="r" t="t"/>
            <a:pathLst>
              <a:path extrusionOk="0" h="53026" w="94269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1650244" y="3237827"/>
            <a:ext cx="930521" cy="1355672"/>
          </a:xfrm>
          <a:custGeom>
            <a:rect b="b" l="l" r="r" t="t"/>
            <a:pathLst>
              <a:path extrusionOk="0" h="13976" w="9593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602686" y="3512916"/>
            <a:ext cx="1278848" cy="1021604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6991883" y="3961149"/>
            <a:ext cx="566286" cy="92702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2514602"/>
            <a:ext cx="1378855" cy="1907408"/>
          </a:xfrm>
          <a:custGeom>
            <a:rect b="b" l="l" r="r" t="t"/>
            <a:pathLst>
              <a:path extrusionOk="0" h="19664" w="14215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2114578" y="0"/>
            <a:ext cx="1107352" cy="964471"/>
          </a:xfrm>
          <a:custGeom>
            <a:rect b="b" l="l" r="r" t="t"/>
            <a:pathLst>
              <a:path extrusionOk="0" h="9943" w="11416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7600940" y="421461"/>
            <a:ext cx="1543076" cy="2686124"/>
          </a:xfrm>
          <a:custGeom>
            <a:rect b="b" l="l" r="r" t="t"/>
            <a:pathLst>
              <a:path extrusionOk="0" h="27692" w="15908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3344575" y="1323600"/>
            <a:ext cx="38592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i="1" sz="2600">
                <a:solidFill>
                  <a:schemeClr val="accent2"/>
                </a:solidFill>
              </a:defRPr>
            </a:lvl1pPr>
            <a:lvl2pPr indent="-3937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i="1" sz="2600">
                <a:solidFill>
                  <a:schemeClr val="accent2"/>
                </a:solidFill>
              </a:defRPr>
            </a:lvl2pPr>
            <a:lvl3pPr indent="-39370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i="1" sz="2600">
                <a:solidFill>
                  <a:schemeClr val="accent2"/>
                </a:solidFill>
              </a:defRPr>
            </a:lvl3pPr>
            <a:lvl4pPr indent="-39370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i="1" sz="2600">
                <a:solidFill>
                  <a:schemeClr val="accent2"/>
                </a:solidFill>
              </a:defRPr>
            </a:lvl4pPr>
            <a:lvl5pPr indent="-39370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i="1" sz="2600">
                <a:solidFill>
                  <a:schemeClr val="accent2"/>
                </a:solidFill>
              </a:defRPr>
            </a:lvl5pPr>
            <a:lvl6pPr indent="-39370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i="1" sz="2600">
                <a:solidFill>
                  <a:schemeClr val="accent2"/>
                </a:solidFill>
              </a:defRPr>
            </a:lvl6pPr>
            <a:lvl7pPr indent="-39370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i="1" sz="2600">
                <a:solidFill>
                  <a:schemeClr val="accent2"/>
                </a:solidFill>
              </a:defRPr>
            </a:lvl7pPr>
            <a:lvl8pPr indent="-39370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i="1" sz="2600">
                <a:solidFill>
                  <a:schemeClr val="accent2"/>
                </a:solidFill>
              </a:defRPr>
            </a:lvl8pPr>
            <a:lvl9pPr indent="-39370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i="1" sz="2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3" name="Google Shape;33;p4"/>
          <p:cNvSpPr txBox="1"/>
          <p:nvPr/>
        </p:nvSpPr>
        <p:spPr>
          <a:xfrm>
            <a:off x="1531725" y="1092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96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93" cy="5143522"/>
          </a:xfrm>
          <a:custGeom>
            <a:rect b="b" l="l" r="r" t="t"/>
            <a:pathLst>
              <a:path extrusionOk="0" h="53026" w="94269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528548" y="1071451"/>
            <a:ext cx="1164582" cy="1832524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192991" y="0"/>
            <a:ext cx="2343229" cy="1357321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350346"/>
            <a:ext cx="1257314" cy="1793142"/>
          </a:xfrm>
          <a:custGeom>
            <a:rect b="b" l="l" r="r" t="t"/>
            <a:pathLst>
              <a:path extrusionOk="0" h="18486" w="12962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 txBox="1"/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" type="body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 + image">
  <p:cSld name="TITLE_AND_BODY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0" y="0"/>
            <a:ext cx="9144093" cy="5143522"/>
          </a:xfrm>
          <a:custGeom>
            <a:rect b="b" l="l" r="r" t="t"/>
            <a:pathLst>
              <a:path extrusionOk="0" h="53026" w="94269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0" y="4136135"/>
            <a:ext cx="1085915" cy="1007345"/>
          </a:xfrm>
          <a:custGeom>
            <a:rect b="b" l="l" r="r" t="t"/>
            <a:pathLst>
              <a:path extrusionOk="0" h="10385" w="11195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0" y="0"/>
            <a:ext cx="1936023" cy="2500369"/>
          </a:xfrm>
          <a:custGeom>
            <a:rect b="b" l="l" r="r" t="t"/>
            <a:pathLst>
              <a:path extrusionOk="0" h="25777" w="19959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2221665" y="0"/>
            <a:ext cx="971649" cy="843027"/>
          </a:xfrm>
          <a:custGeom>
            <a:rect b="b" l="l" r="r" t="t"/>
            <a:pathLst>
              <a:path extrusionOk="0" h="8691" w="10017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6"/>
          <p:cNvSpPr txBox="1"/>
          <p:nvPr>
            <p:ph type="title"/>
          </p:nvPr>
        </p:nvSpPr>
        <p:spPr>
          <a:xfrm>
            <a:off x="5242000" y="1198025"/>
            <a:ext cx="34449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" type="body"/>
          </p:nvPr>
        </p:nvSpPr>
        <p:spPr>
          <a:xfrm>
            <a:off x="5242000" y="1998975"/>
            <a:ext cx="3444900" cy="21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0" y="0"/>
            <a:ext cx="9143954" cy="5143389"/>
          </a:xfrm>
          <a:custGeom>
            <a:rect b="b" l="l" r="r" t="t"/>
            <a:pathLst>
              <a:path extrusionOk="0" h="53026" w="9427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2007373" y="2801981"/>
            <a:ext cx="1494925" cy="90731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7"/>
          <p:cNvSpPr/>
          <p:nvPr/>
        </p:nvSpPr>
        <p:spPr>
          <a:xfrm rot="758744">
            <a:off x="1198314" y="3395329"/>
            <a:ext cx="582376" cy="869781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1993115" y="0"/>
            <a:ext cx="1828888" cy="1393078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1793105" y="4243274"/>
            <a:ext cx="1271637" cy="900137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2907418"/>
            <a:ext cx="971624" cy="1607346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7"/>
          <p:cNvSpPr txBox="1"/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" type="body"/>
          </p:nvPr>
        </p:nvSpPr>
        <p:spPr>
          <a:xfrm>
            <a:off x="3822000" y="1725900"/>
            <a:ext cx="2361300" cy="30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60" name="Google Shape;60;p7"/>
          <p:cNvSpPr txBox="1"/>
          <p:nvPr>
            <p:ph idx="2" type="body"/>
          </p:nvPr>
        </p:nvSpPr>
        <p:spPr>
          <a:xfrm>
            <a:off x="6325498" y="1725900"/>
            <a:ext cx="2361300" cy="30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61" name="Google Shape;61;p7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0" y="0"/>
            <a:ext cx="9143954" cy="5143389"/>
          </a:xfrm>
          <a:custGeom>
            <a:rect b="b" l="l" r="r" t="t"/>
            <a:pathLst>
              <a:path extrusionOk="0" h="53026" w="9427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8"/>
          <p:cNvSpPr/>
          <p:nvPr/>
        </p:nvSpPr>
        <p:spPr>
          <a:xfrm>
            <a:off x="2007373" y="2801981"/>
            <a:ext cx="1494925" cy="90731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8"/>
          <p:cNvSpPr/>
          <p:nvPr/>
        </p:nvSpPr>
        <p:spPr>
          <a:xfrm rot="758744">
            <a:off x="1198314" y="3395329"/>
            <a:ext cx="582376" cy="869781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1993115" y="0"/>
            <a:ext cx="1828888" cy="1393078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1793105" y="4243274"/>
            <a:ext cx="1271637" cy="900137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2907418"/>
            <a:ext cx="971624" cy="1607346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8"/>
          <p:cNvSpPr txBox="1"/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3822000" y="1777175"/>
            <a:ext cx="1547400" cy="29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1" name="Google Shape;71;p8"/>
          <p:cNvSpPr txBox="1"/>
          <p:nvPr>
            <p:ph idx="2" type="body"/>
          </p:nvPr>
        </p:nvSpPr>
        <p:spPr>
          <a:xfrm>
            <a:off x="5448638" y="1777175"/>
            <a:ext cx="1547400" cy="29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2" name="Google Shape;72;p8"/>
          <p:cNvSpPr txBox="1"/>
          <p:nvPr>
            <p:ph idx="3" type="body"/>
          </p:nvPr>
        </p:nvSpPr>
        <p:spPr>
          <a:xfrm>
            <a:off x="7075276" y="1777175"/>
            <a:ext cx="1547400" cy="29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3" name="Google Shape;73;p8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9143954" cy="5143389"/>
          </a:xfrm>
          <a:custGeom>
            <a:rect b="b" l="l" r="r" t="t"/>
            <a:pathLst>
              <a:path extrusionOk="0" h="53026" w="9427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2007373" y="2801981"/>
            <a:ext cx="1494925" cy="90731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9"/>
          <p:cNvSpPr/>
          <p:nvPr/>
        </p:nvSpPr>
        <p:spPr>
          <a:xfrm rot="758744">
            <a:off x="1198314" y="3395329"/>
            <a:ext cx="582376" cy="869781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1993115" y="0"/>
            <a:ext cx="1828888" cy="1393078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1793105" y="4243274"/>
            <a:ext cx="1271637" cy="900137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0" y="2907418"/>
            <a:ext cx="971624" cy="1607346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9"/>
          <p:cNvSpPr txBox="1"/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2" name="Google Shape;82;p9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0" y="0"/>
            <a:ext cx="9144093" cy="5143522"/>
          </a:xfrm>
          <a:custGeom>
            <a:rect b="b" l="l" r="r" t="t"/>
            <a:pathLst>
              <a:path extrusionOk="0" h="53026" w="94269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0"/>
          <p:cNvSpPr/>
          <p:nvPr/>
        </p:nvSpPr>
        <p:spPr>
          <a:xfrm>
            <a:off x="1650244" y="3237827"/>
            <a:ext cx="930521" cy="1355672"/>
          </a:xfrm>
          <a:custGeom>
            <a:rect b="b" l="l" r="r" t="t"/>
            <a:pathLst>
              <a:path extrusionOk="0" h="13976" w="9593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0"/>
          <p:cNvSpPr/>
          <p:nvPr/>
        </p:nvSpPr>
        <p:spPr>
          <a:xfrm>
            <a:off x="0" y="2514602"/>
            <a:ext cx="1378855" cy="1907408"/>
          </a:xfrm>
          <a:custGeom>
            <a:rect b="b" l="l" r="r" t="t"/>
            <a:pathLst>
              <a:path extrusionOk="0" h="19664" w="14215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2114578" y="0"/>
            <a:ext cx="1107352" cy="964471"/>
          </a:xfrm>
          <a:custGeom>
            <a:rect b="b" l="l" r="r" t="t"/>
            <a:pathLst>
              <a:path extrusionOk="0" h="9943" w="11416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0"/>
          <p:cNvSpPr txBox="1"/>
          <p:nvPr>
            <p:ph idx="1" type="body"/>
          </p:nvPr>
        </p:nvSpPr>
        <p:spPr>
          <a:xfrm>
            <a:off x="3221925" y="4330100"/>
            <a:ext cx="54648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320075" y="1694182"/>
            <a:ext cx="43668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>
    <mc:Choice Requires="p14">
      <p:transition spd="slow" p14:dur="5000">
        <p14:prism dir="l"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jpg"/><Relationship Id="rId4" Type="http://schemas.openxmlformats.org/officeDocument/2006/relationships/image" Target="../media/image46.jpg"/><Relationship Id="rId5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jpg"/><Relationship Id="rId4" Type="http://schemas.openxmlformats.org/officeDocument/2006/relationships/image" Target="../media/image38.jpg"/><Relationship Id="rId5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Relationship Id="rId4" Type="http://schemas.openxmlformats.org/officeDocument/2006/relationships/image" Target="../media/image29.jpg"/><Relationship Id="rId5" Type="http://schemas.openxmlformats.org/officeDocument/2006/relationships/image" Target="../media/image2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Relationship Id="rId4" Type="http://schemas.openxmlformats.org/officeDocument/2006/relationships/image" Target="../media/image35.jpg"/><Relationship Id="rId5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5.jpg"/><Relationship Id="rId5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jpg"/><Relationship Id="rId4" Type="http://schemas.openxmlformats.org/officeDocument/2006/relationships/image" Target="../media/image44.jpg"/><Relationship Id="rId5" Type="http://schemas.openxmlformats.org/officeDocument/2006/relationships/image" Target="../media/image4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g"/><Relationship Id="rId4" Type="http://schemas.openxmlformats.org/officeDocument/2006/relationships/image" Target="../media/image45.jpg"/><Relationship Id="rId5" Type="http://schemas.openxmlformats.org/officeDocument/2006/relationships/image" Target="../media/image4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Relationship Id="rId4" Type="http://schemas.openxmlformats.org/officeDocument/2006/relationships/image" Target="../media/image43.jpg"/><Relationship Id="rId5" Type="http://schemas.openxmlformats.org/officeDocument/2006/relationships/image" Target="../media/image3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/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back on 2019-2020 FFA year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89296" cy="246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2301" y="152400"/>
            <a:ext cx="3289296" cy="246697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1600350" y="2454075"/>
            <a:ext cx="5943300" cy="4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Pontano Sans"/>
                <a:ea typeface="Pontano Sans"/>
                <a:cs typeface="Pontano Sans"/>
                <a:sym typeface="Pontano Sans"/>
              </a:rPr>
              <a:t>Oatmeal</a:t>
            </a:r>
            <a:r>
              <a:rPr b="1" lang="en" sz="1900">
                <a:latin typeface="Pontano Sans"/>
                <a:ea typeface="Pontano Sans"/>
                <a:cs typeface="Pontano Sans"/>
                <a:sym typeface="Pontano Sans"/>
              </a:rPr>
              <a:t> Pie eating contest.   Winner was Thomas Herr!</a:t>
            </a:r>
            <a:endParaRPr b="1" sz="1900"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914400" y="214503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9759" y="2924175"/>
            <a:ext cx="1664491" cy="22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5" y="0"/>
            <a:ext cx="2844798" cy="213359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2095000" y="2833625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6799" y="152400"/>
            <a:ext cx="2844798" cy="213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9601" y="2395538"/>
            <a:ext cx="2844808" cy="213359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3424525" y="550600"/>
            <a:ext cx="21084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Pontano Sans"/>
                <a:ea typeface="Pontano Sans"/>
                <a:cs typeface="Pontano Sans"/>
                <a:sym typeface="Pontano Sans"/>
              </a:rPr>
              <a:t>Movie and Pizza</a:t>
            </a:r>
            <a:endParaRPr b="1" sz="2100"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/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Coloring Contest </a:t>
            </a:r>
            <a:endParaRPr/>
          </a:p>
        </p:txBody>
      </p:sp>
      <p:sp>
        <p:nvSpPr>
          <p:cNvPr id="211" name="Google Shape;211;p25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903" y="366713"/>
            <a:ext cx="1544425" cy="299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2751" y="2293687"/>
            <a:ext cx="3021873" cy="2266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/>
          <p:nvPr>
            <p:ph type="title"/>
          </p:nvPr>
        </p:nvSpPr>
        <p:spPr>
          <a:xfrm>
            <a:off x="4888350" y="241725"/>
            <a:ext cx="3798600" cy="122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Bring your truck to school day!</a:t>
            </a:r>
            <a:endParaRPr/>
          </a:p>
        </p:txBody>
      </p:sp>
      <p:sp>
        <p:nvSpPr>
          <p:cNvPr id="219" name="Google Shape;219;p26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0" name="Google Shape;2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476" y="1666575"/>
            <a:ext cx="4111049" cy="308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3114900" y="362600"/>
            <a:ext cx="2914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Pontano Sans"/>
                <a:ea typeface="Pontano Sans"/>
                <a:cs typeface="Pontano Sans"/>
                <a:sym typeface="Pontano Sans"/>
              </a:rPr>
              <a:t>Freshman contest</a:t>
            </a:r>
            <a:endParaRPr sz="2900">
              <a:latin typeface="Pontano Sans"/>
              <a:ea typeface="Pontano Sans"/>
              <a:cs typeface="Pontano Sans"/>
              <a:sym typeface="Pontano Sans"/>
            </a:endParaRPr>
          </a:p>
        </p:txBody>
      </p:sp>
      <p:pic>
        <p:nvPicPr>
          <p:cNvPr id="227" name="Google Shape;22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814" y="1214450"/>
            <a:ext cx="4342375" cy="325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/>
          <p:nvPr/>
        </p:nvSpPr>
        <p:spPr>
          <a:xfrm>
            <a:off x="1154100" y="4471225"/>
            <a:ext cx="68358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ontano Sans"/>
                <a:ea typeface="Pontano Sans"/>
                <a:cs typeface="Pontano Sans"/>
                <a:sym typeface="Pontano Sans"/>
              </a:rPr>
              <a:t>Morgan Wilmes, Alexis Maurer, Wyatt Wakely, and Clay Hanson</a:t>
            </a:r>
            <a:endParaRPr sz="1900"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>
            <p:ph type="ctrTitle"/>
          </p:nvPr>
        </p:nvSpPr>
        <p:spPr>
          <a:xfrm>
            <a:off x="4942050" y="2403875"/>
            <a:ext cx="3516000" cy="72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Christmas</a:t>
            </a:r>
            <a:r>
              <a:rPr lang="en"/>
              <a:t> Party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903" y="1866900"/>
            <a:ext cx="2330224" cy="31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2638" y="223838"/>
            <a:ext cx="3019426" cy="22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7527" y="836613"/>
            <a:ext cx="2602711" cy="347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2"/>
                </a:solidFill>
              </a:rPr>
              <a:t>‹#›</a:t>
            </a:fld>
            <a:endParaRPr>
              <a:solidFill>
                <a:schemeClr val="accent2"/>
              </a:solidFill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1034075" y="1920425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248" name="Google Shape;248;p30"/>
          <p:cNvSpPr txBox="1"/>
          <p:nvPr>
            <p:ph type="title"/>
          </p:nvPr>
        </p:nvSpPr>
        <p:spPr>
          <a:xfrm>
            <a:off x="5094275" y="2776625"/>
            <a:ext cx="34449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Fruit Sales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4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226" y="295275"/>
            <a:ext cx="3448049" cy="258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900" y="1533525"/>
            <a:ext cx="3638527" cy="272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2"/>
                </a:solidFill>
              </a:rPr>
              <a:t>‹#›</a:t>
            </a:fld>
            <a:endParaRPr>
              <a:solidFill>
                <a:schemeClr val="accent2"/>
              </a:solidFill>
            </a:endParaRPr>
          </a:p>
        </p:txBody>
      </p:sp>
      <p:sp>
        <p:nvSpPr>
          <p:cNvPr id="261" name="Google Shape;261;p32"/>
          <p:cNvSpPr txBox="1"/>
          <p:nvPr>
            <p:ph type="title"/>
          </p:nvPr>
        </p:nvSpPr>
        <p:spPr>
          <a:xfrm>
            <a:off x="3232275" y="2128750"/>
            <a:ext cx="43668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Trap Shooting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idx="4294967295" type="subTitle"/>
          </p:nvPr>
        </p:nvSpPr>
        <p:spPr>
          <a:xfrm>
            <a:off x="2443350" y="2088300"/>
            <a:ext cx="4257300" cy="9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600"/>
              <a:t>FFA Convention!</a:t>
            </a:r>
            <a:endParaRPr sz="4600"/>
          </a:p>
        </p:txBody>
      </p:sp>
      <p:sp>
        <p:nvSpPr>
          <p:cNvPr id="114" name="Google Shape;114;p15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indiana ffa leadership center" id="115" name="Google Shape;1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325" y="2523650"/>
            <a:ext cx="1544400" cy="232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sconsin FFA readies for National FFA Convention | Morning Ag Clips" id="116" name="Google Shape;11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7550" y="573825"/>
            <a:ext cx="302895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569" y="318356"/>
            <a:ext cx="3322025" cy="249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200" y="320363"/>
            <a:ext cx="3322025" cy="248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0231" y="2973282"/>
            <a:ext cx="2731481" cy="2028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/>
          <p:nvPr>
            <p:ph type="title"/>
          </p:nvPr>
        </p:nvSpPr>
        <p:spPr>
          <a:xfrm>
            <a:off x="4252925" y="1632000"/>
            <a:ext cx="4422600" cy="18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some of our members been up to during </a:t>
            </a:r>
            <a:r>
              <a:rPr lang="en"/>
              <a:t>quarantine</a:t>
            </a:r>
            <a:r>
              <a:rPr lang="en"/>
              <a:t>?</a:t>
            </a:r>
            <a:endParaRPr/>
          </a:p>
        </p:txBody>
      </p:sp>
      <p:sp>
        <p:nvSpPr>
          <p:cNvPr id="275" name="Google Shape;275;p34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81" name="Google Shape;281;p35"/>
          <p:cNvSpPr txBox="1"/>
          <p:nvPr/>
        </p:nvSpPr>
        <p:spPr>
          <a:xfrm>
            <a:off x="3060900" y="1866750"/>
            <a:ext cx="30222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ontano Sans"/>
                <a:ea typeface="Pontano Sans"/>
                <a:cs typeface="Pontano Sans"/>
                <a:sym typeface="Pontano Sans"/>
              </a:rPr>
              <a:t>Isaac Johnson has been helping on the farm!</a:t>
            </a:r>
            <a:endParaRPr b="1" sz="1800">
              <a:latin typeface="Pontano Sans"/>
              <a:ea typeface="Pontano Sans"/>
              <a:cs typeface="Pontano Sans"/>
              <a:sym typeface="Pontano Sans"/>
            </a:endParaRPr>
          </a:p>
        </p:txBody>
      </p:sp>
      <p:pic>
        <p:nvPicPr>
          <p:cNvPr id="282" name="Google Shape;2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019" y="1186250"/>
            <a:ext cx="1701671" cy="368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7966" y="1065625"/>
            <a:ext cx="1813079" cy="392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36"/>
          <p:cNvSpPr txBox="1"/>
          <p:nvPr/>
        </p:nvSpPr>
        <p:spPr>
          <a:xfrm>
            <a:off x="2497900" y="2350175"/>
            <a:ext cx="39483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Pontano Sans"/>
                <a:ea typeface="Pontano Sans"/>
                <a:cs typeface="Pontano Sans"/>
                <a:sym typeface="Pontano Sans"/>
              </a:rPr>
              <a:t>Kloe Jenkins, working on her SAE project, with DUCKS!</a:t>
            </a:r>
            <a:endParaRPr b="1" sz="2000">
              <a:latin typeface="Pontano Sans"/>
              <a:ea typeface="Pontano Sans"/>
              <a:cs typeface="Pontano Sans"/>
              <a:sym typeface="Pontano Sans"/>
            </a:endParaRPr>
          </a:p>
        </p:txBody>
      </p:sp>
      <p:pic>
        <p:nvPicPr>
          <p:cNvPr id="290" name="Google Shape;2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0154" y="330994"/>
            <a:ext cx="1545665" cy="307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900" y="0"/>
            <a:ext cx="1240624" cy="246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175" y="2685900"/>
            <a:ext cx="1240624" cy="2292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8" name="Google Shape;2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0" y="2318000"/>
            <a:ext cx="1904450" cy="253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3193" y="217912"/>
            <a:ext cx="2026124" cy="2701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/>
          <p:nvPr/>
        </p:nvSpPr>
        <p:spPr>
          <a:xfrm>
            <a:off x="1759275" y="1181800"/>
            <a:ext cx="47004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Trent Smock, helping out on the farm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2"/>
                </a:solidFill>
              </a:rPr>
              <a:t>‹#›</a:t>
            </a:fld>
            <a:endParaRPr>
              <a:solidFill>
                <a:schemeClr val="accent2"/>
              </a:solidFill>
            </a:endParaRPr>
          </a:p>
        </p:txBody>
      </p:sp>
      <p:sp>
        <p:nvSpPr>
          <p:cNvPr id="306" name="Google Shape;306;p38"/>
          <p:cNvSpPr txBox="1"/>
          <p:nvPr>
            <p:ph idx="1" type="body"/>
          </p:nvPr>
        </p:nvSpPr>
        <p:spPr>
          <a:xfrm>
            <a:off x="3344575" y="1323600"/>
            <a:ext cx="4511700" cy="13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Saying Good luck and Goodbye to our Graduating Officers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/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Treyton Plummer</a:t>
            </a:r>
            <a:endParaRPr/>
          </a:p>
        </p:txBody>
      </p:sp>
      <p:sp>
        <p:nvSpPr>
          <p:cNvPr id="312" name="Google Shape;312;p39"/>
          <p:cNvSpPr txBox="1"/>
          <p:nvPr>
            <p:ph idx="1" type="body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Nodaway-</a:t>
            </a:r>
            <a:r>
              <a:rPr lang="en"/>
              <a:t>Holt</a:t>
            </a:r>
            <a:r>
              <a:rPr lang="en"/>
              <a:t> FFA Chapter President </a:t>
            </a:r>
            <a:endParaRPr/>
          </a:p>
        </p:txBody>
      </p:sp>
      <p:sp>
        <p:nvSpPr>
          <p:cNvPr id="313" name="Google Shape;313;p39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4616" y="188119"/>
            <a:ext cx="2973175" cy="297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1297" y="2387713"/>
            <a:ext cx="2973174" cy="223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235314" cy="2235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/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Halle Clement</a:t>
            </a:r>
            <a:endParaRPr/>
          </a:p>
        </p:txBody>
      </p:sp>
      <p:sp>
        <p:nvSpPr>
          <p:cNvPr id="327" name="Google Shape;327;p41"/>
          <p:cNvSpPr txBox="1"/>
          <p:nvPr>
            <p:ph idx="1" type="body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Nodaway-Holt FFA Chapter Vice President</a:t>
            </a:r>
            <a:endParaRPr/>
          </a:p>
        </p:txBody>
      </p:sp>
      <p:sp>
        <p:nvSpPr>
          <p:cNvPr id="328" name="Google Shape;328;p41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2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4" name="Google Shape;33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24912" y="735806"/>
            <a:ext cx="2914025" cy="208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1831" y="711750"/>
            <a:ext cx="2914051" cy="213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1338" y="2176463"/>
            <a:ext cx="2198093" cy="2198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>
            <p:ph idx="4294967295" type="title"/>
          </p:nvPr>
        </p:nvSpPr>
        <p:spPr>
          <a:xfrm>
            <a:off x="3822000" y="588425"/>
            <a:ext cx="48648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122" name="Google Shape;122;p16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23" name="Google Shape;12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900" y="588425"/>
            <a:ext cx="2085975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8825" y="588424"/>
            <a:ext cx="2085978" cy="278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2753" y="588425"/>
            <a:ext cx="2085976" cy="278130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2304110" y="4149700"/>
            <a:ext cx="411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Oswald"/>
                <a:ea typeface="Oswald"/>
                <a:cs typeface="Oswald"/>
                <a:sym typeface="Oswald"/>
              </a:rPr>
              <a:t>92 Annual FFA Convention in </a:t>
            </a:r>
            <a:r>
              <a:rPr b="1" lang="en" sz="1700">
                <a:latin typeface="Oswald"/>
                <a:ea typeface="Oswald"/>
                <a:cs typeface="Oswald"/>
                <a:sym typeface="Oswald"/>
              </a:rPr>
              <a:t>Indianapolis, IN</a:t>
            </a:r>
            <a:r>
              <a:rPr b="1" lang="en" sz="1700">
                <a:latin typeface="Oswald"/>
                <a:ea typeface="Oswald"/>
                <a:cs typeface="Oswald"/>
                <a:sym typeface="Oswald"/>
              </a:rPr>
              <a:t> </a:t>
            </a:r>
            <a:endParaRPr b="1" sz="17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362600" y="0"/>
            <a:ext cx="2618700" cy="5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Michael O’Riley, Colton Hankins, and Isaac Johnson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3737350" y="3464800"/>
            <a:ext cx="1248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Isaac Johnson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6526750" y="194825"/>
            <a:ext cx="1356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Michael O’Riley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3"/>
          <p:cNvSpPr txBox="1"/>
          <p:nvPr>
            <p:ph idx="1" type="body"/>
          </p:nvPr>
        </p:nvSpPr>
        <p:spPr>
          <a:xfrm>
            <a:off x="3452025" y="1283300"/>
            <a:ext cx="4914600" cy="16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 might grow out of your jacket, but you will NEVER outgrow the experiences. </a:t>
            </a:r>
            <a:endParaRPr/>
          </a:p>
        </p:txBody>
      </p:sp>
      <p:sp>
        <p:nvSpPr>
          <p:cNvPr id="342" name="Google Shape;342;p43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3" name="Google Shape;343;p43"/>
          <p:cNvSpPr txBox="1"/>
          <p:nvPr/>
        </p:nvSpPr>
        <p:spPr>
          <a:xfrm>
            <a:off x="403800" y="3102200"/>
            <a:ext cx="83364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Pontano Sans"/>
                <a:ea typeface="Pontano Sans"/>
                <a:cs typeface="Pontano Sans"/>
                <a:sym typeface="Pontano Sans"/>
              </a:rPr>
              <a:t>Thank you for the memories and the leadership you have shown.</a:t>
            </a:r>
            <a:endParaRPr sz="1700">
              <a:latin typeface="Pontano Sans"/>
              <a:ea typeface="Pontano Sans"/>
              <a:cs typeface="Pontano Sans"/>
              <a:sym typeface="Pontan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Pontano Sans"/>
                <a:ea typeface="Pontano Sans"/>
                <a:cs typeface="Pontano Sans"/>
                <a:sym typeface="Pontano Sans"/>
              </a:rPr>
              <a:t>										</a:t>
            </a:r>
            <a:r>
              <a:rPr b="1" lang="en" sz="1700">
                <a:latin typeface="Pontano Sans"/>
                <a:ea typeface="Pontano Sans"/>
                <a:cs typeface="Pontano Sans"/>
                <a:sym typeface="Pontano Sans"/>
              </a:rPr>
              <a:t>---</a:t>
            </a:r>
            <a:endParaRPr b="1" sz="1700">
              <a:latin typeface="Pontano Sans"/>
              <a:ea typeface="Pontano Sans"/>
              <a:cs typeface="Pontano Sans"/>
              <a:sym typeface="Pontan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Pontano Sans"/>
                <a:ea typeface="Pontano Sans"/>
                <a:cs typeface="Pontano Sans"/>
                <a:sym typeface="Pontano Sans"/>
              </a:rPr>
              <a:t>											Nodaway - Holt FFA Chapter</a:t>
            </a:r>
            <a:endParaRPr sz="1700"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869" y="2669400"/>
            <a:ext cx="3192800" cy="23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3719" y="50388"/>
            <a:ext cx="1949700" cy="259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025" y="30963"/>
            <a:ext cx="1978819" cy="263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/>
          <p:nvPr/>
        </p:nvSpPr>
        <p:spPr>
          <a:xfrm>
            <a:off x="1029638" y="2793325"/>
            <a:ext cx="13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Isaac Johnson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3770388" y="2337050"/>
            <a:ext cx="13968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Colton Hankins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6563775" y="2833675"/>
            <a:ext cx="13296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Isaac Johnson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2801375" y="832650"/>
            <a:ext cx="3313200" cy="8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ontano Sans"/>
                <a:ea typeface="Pontano Sans"/>
                <a:cs typeface="Pontano Sans"/>
                <a:sym typeface="Pontano Sans"/>
              </a:rPr>
              <a:t>“I believe in the future of agriculture with a faith born not of words but of deeds.”</a:t>
            </a:r>
            <a:endParaRPr b="1" sz="1600"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2"/>
                </a:solidFill>
              </a:rPr>
              <a:t>‹#›</a:t>
            </a:fld>
            <a:endParaRPr>
              <a:solidFill>
                <a:schemeClr val="accent2"/>
              </a:solidFill>
            </a:endParaRPr>
          </a:p>
        </p:txBody>
      </p:sp>
      <p:sp>
        <p:nvSpPr>
          <p:cNvPr id="147" name="Google Shape;147;p18"/>
          <p:cNvSpPr txBox="1"/>
          <p:nvPr>
            <p:ph type="title"/>
          </p:nvPr>
        </p:nvSpPr>
        <p:spPr>
          <a:xfrm>
            <a:off x="4440950" y="2212650"/>
            <a:ext cx="2878200" cy="7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Fundraisers!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1141650" y="168050"/>
            <a:ext cx="7722000" cy="6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 Morning! FFA Early Morning Breakfast.</a:t>
            </a:r>
            <a:endParaRPr/>
          </a:p>
        </p:txBody>
      </p:sp>
      <p:sp>
        <p:nvSpPr>
          <p:cNvPr id="153" name="Google Shape;153;p19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19"/>
          <p:cNvSpPr txBox="1"/>
          <p:nvPr/>
        </p:nvSpPr>
        <p:spPr>
          <a:xfrm>
            <a:off x="3411300" y="1034050"/>
            <a:ext cx="31827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9BCF63"/>
                </a:solidFill>
                <a:latin typeface="Georgia"/>
                <a:ea typeface="Georgia"/>
                <a:cs typeface="Georgia"/>
                <a:sym typeface="Georgia"/>
              </a:rPr>
              <a:t>Early bird gets the worm!</a:t>
            </a:r>
            <a:endParaRPr sz="2100">
              <a:solidFill>
                <a:srgbClr val="9BCF6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5" name="Google Shape;15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54" y="1584000"/>
            <a:ext cx="2634005" cy="197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3378" y="1651750"/>
            <a:ext cx="2634005" cy="197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7246" y="1826850"/>
            <a:ext cx="2390215" cy="318695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/>
        </p:nvSpPr>
        <p:spPr>
          <a:xfrm>
            <a:off x="174450" y="3673325"/>
            <a:ext cx="28872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Kaiston Abrams,Isaac Johnson, and Trent Smock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3666250" y="1477250"/>
            <a:ext cx="1584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Clay Hanson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6103050" y="3741575"/>
            <a:ext cx="2887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Kaiston Abrams and Isaac Johnson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805775" y="174750"/>
            <a:ext cx="77922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“Learning to do, Doing to learn, Earning to live, Living to surve” 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7" name="Google Shape;1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903" y="1084500"/>
            <a:ext cx="1899223" cy="253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3174" y="1084500"/>
            <a:ext cx="1899223" cy="253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9139" y="906838"/>
            <a:ext cx="2165713" cy="288761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/>
          <p:nvPr/>
        </p:nvSpPr>
        <p:spPr>
          <a:xfrm>
            <a:off x="362600" y="3794450"/>
            <a:ext cx="22965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Halle </a:t>
            </a: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Clement</a:t>
            </a: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 and Ms. Holmes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3622350" y="3882800"/>
            <a:ext cx="1899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Michael</a:t>
            </a: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 O’Riley 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6573838" y="3794450"/>
            <a:ext cx="1557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ntano Sans"/>
                <a:ea typeface="Pontano Sans"/>
                <a:cs typeface="Pontano Sans"/>
                <a:sym typeface="Pontano Sans"/>
              </a:rPr>
              <a:t>Morgan Wilmes</a:t>
            </a:r>
            <a:endParaRPr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/>
          <p:nvPr>
            <p:ph idx="12" type="sldNum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21"/>
          <p:cNvSpPr txBox="1"/>
          <p:nvPr/>
        </p:nvSpPr>
        <p:spPr>
          <a:xfrm>
            <a:off x="2611350" y="590900"/>
            <a:ext cx="43854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 special thank you to some of our supporters!</a:t>
            </a:r>
            <a:endParaRPr sz="19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003" y="1515538"/>
            <a:ext cx="1834048" cy="244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7025" y="2304450"/>
            <a:ext cx="1834048" cy="244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7043" y="1349050"/>
            <a:ext cx="1834048" cy="244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/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FFA WEEK!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